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274" r:id="rId9"/>
    <p:sldId id="276" r:id="rId10"/>
    <p:sldId id="371" r:id="rId11"/>
    <p:sldId id="282" r:id="rId12"/>
    <p:sldId id="372" r:id="rId13"/>
    <p:sldId id="292" r:id="rId14"/>
    <p:sldId id="373" r:id="rId15"/>
    <p:sldId id="297" r:id="rId16"/>
    <p:sldId id="298" r:id="rId17"/>
    <p:sldId id="303" r:id="rId18"/>
    <p:sldId id="299" r:id="rId19"/>
    <p:sldId id="305" r:id="rId20"/>
    <p:sldId id="308" r:id="rId21"/>
    <p:sldId id="309" r:id="rId22"/>
    <p:sldId id="311" r:id="rId23"/>
    <p:sldId id="314" r:id="rId24"/>
    <p:sldId id="320" r:id="rId25"/>
    <p:sldId id="374" r:id="rId26"/>
    <p:sldId id="317" r:id="rId27"/>
    <p:sldId id="332" r:id="rId28"/>
    <p:sldId id="334" r:id="rId29"/>
    <p:sldId id="335" r:id="rId30"/>
    <p:sldId id="340" r:id="rId31"/>
    <p:sldId id="341" r:id="rId32"/>
    <p:sldId id="348" r:id="rId33"/>
    <p:sldId id="350" r:id="rId34"/>
    <p:sldId id="35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56" r:id="rId45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89787" autoAdjust="0"/>
  </p:normalViewPr>
  <p:slideViewPr>
    <p:cSldViewPr snapToGrid="0" showGuides="1">
      <p:cViewPr varScale="1">
        <p:scale>
          <a:sx n="117" d="100"/>
          <a:sy n="117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19-10-2018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19-10-2018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29:00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4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en-NL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FS score</a:t>
            </a:r>
          </a:p>
          <a:p>
            <a:pPr lvl="3"/>
            <a:r>
              <a:rPr lang="en-US" dirty="0"/>
              <a:t>Logistic regression accuracy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specifications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lvl="2"/>
            <a:r>
              <a:rPr lang="en-US" dirty="0"/>
              <a:t>Search for best analysis</a:t>
            </a:r>
          </a:p>
          <a:p>
            <a:pPr lvl="2"/>
            <a:r>
              <a:rPr lang="en-US" dirty="0"/>
              <a:t>Tree-based Pipeline Optimization Tool (TPOT)</a:t>
            </a:r>
          </a:p>
          <a:p>
            <a:pPr lvl="3"/>
            <a:r>
              <a:rPr lang="en-US" dirty="0"/>
              <a:t>Implements automated machine learning</a:t>
            </a:r>
          </a:p>
          <a:p>
            <a:pPr lvl="3"/>
            <a:r>
              <a:rPr lang="en-US" dirty="0"/>
              <a:t>Sub-optimal for feature selection</a:t>
            </a:r>
          </a:p>
          <a:p>
            <a:pPr lvl="2"/>
            <a:r>
              <a:rPr lang="en-US" dirty="0" err="1"/>
              <a:t>FS_accuracy</a:t>
            </a:r>
            <a:endParaRPr lang="en-US" dirty="0"/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en-NL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3"/>
            <a:r>
              <a:rPr lang="en-US" dirty="0"/>
              <a:t>Similarity  T-test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4" imgW="2082240" imgH="1638000" progId="">
                  <p:embed/>
                </p:oleObj>
              </mc:Choice>
              <mc:Fallback>
                <p:oleObj r:id="rId4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r>
              <a:rPr lang="en-US" dirty="0"/>
              <a:t>TPOT with feature selection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/>
              <a:t>Research on multicollinearity</a:t>
            </a:r>
          </a:p>
          <a:p>
            <a:pPr lvl="2"/>
            <a:r>
              <a:rPr lang="en-US" dirty="0"/>
              <a:t>Research on 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: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545400" lvl="2" indent="-342900"/>
            <a:r>
              <a:rPr lang="en-US" sz="15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" y="766395"/>
            <a:ext cx="4566546" cy="38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D2E0C-B423-49F9-B913-5838B1E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8202"/>
            <a:ext cx="4566546" cy="38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7331</TotalTime>
  <Words>1131</Words>
  <Application>Microsoft Office PowerPoint</Application>
  <PresentationFormat>On-screen Show (16:9)</PresentationFormat>
  <Paragraphs>529</Paragraphs>
  <Slides>44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Experiment 3</vt:lpstr>
      <vt:lpstr>PowerPoint Presentation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Analysis 1</vt:lpstr>
      <vt:lpstr>Analysis 2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cBioF: 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105</cp:revision>
  <dcterms:created xsi:type="dcterms:W3CDTF">2018-10-17T08:11:16Z</dcterms:created>
  <dcterms:modified xsi:type="dcterms:W3CDTF">2018-10-22T10:54:48Z</dcterms:modified>
</cp:coreProperties>
</file>